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8" r:id="rId5"/>
    <p:sldId id="267" r:id="rId6"/>
    <p:sldId id="261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466" autoAdjust="0"/>
  </p:normalViewPr>
  <p:slideViewPr>
    <p:cSldViewPr>
      <p:cViewPr varScale="1">
        <p:scale>
          <a:sx n="69" d="100"/>
          <a:sy n="69" d="100"/>
        </p:scale>
        <p:origin x="-1184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4D1A3-9BB0-469F-95ED-83FB3072A86D}" type="datetimeFigureOut">
              <a:rPr lang="en-AU" smtClean="0"/>
              <a:pPr/>
              <a:t>16/02/2017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normalisation_problems_2015_solution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095A3-5674-425E-9EEC-857091937476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63034648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0E8E2-E17B-46FD-817E-75E0A0B6E086}" type="datetimeFigureOut">
              <a:rPr lang="en-AU" smtClean="0"/>
              <a:pPr/>
              <a:t>16/02/2017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normalisation_problems_2015_solution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036E4-24F8-4DDC-91F8-1F0BD8CCA08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29806078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5D8D-01C8-42DF-B9AB-3670D2EE53A8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89561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64F1-2CA3-4F30-B058-E9EB5C347E1D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1966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603EF-622D-433D-8B85-9A69A781C5D2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43866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05EC-0A85-4239-9313-128A39ED6550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55084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1CD4-2B48-4ED8-B028-466EE1A2E509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3865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34F1-8B1E-42E1-89CA-7BAFEAA2582A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1058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DC51-D4CF-4E20-A2F3-3A68C130FF89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5300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CD4DA-7E64-45DF-A7BB-A4EC50015E24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47160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4662A-1F38-405E-880A-94459BE5D2F5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32196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6111-39CF-46D7-9F8A-853B538AFFCA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426288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1389-4F7C-4362-B4FF-78A8BCFE0C24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431953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856CE-1585-43D2-8454-A65C8E11EE49}" type="datetime1">
              <a:rPr lang="en-AU" smtClean="0"/>
              <a:pPr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77856-6028-4AA5-B863-05D522400DC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5193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Normalisation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Solve the </a:t>
            </a:r>
            <a:r>
              <a:rPr lang="en-AU" smtClean="0"/>
              <a:t>following problems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5003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Raw Data</a:t>
            </a:r>
          </a:p>
        </p:txBody>
      </p:sp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8696325" cy="3455988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78776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1NF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0" cy="382906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77972"/>
                <a:gridCol w="1182433"/>
                <a:gridCol w="1986225"/>
                <a:gridCol w="1920399"/>
                <a:gridCol w="1334051"/>
              </a:tblGrid>
              <a:tr h="1154215"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Year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Last</a:t>
                      </a:r>
                      <a:r>
                        <a:rPr lang="en-AU" baseline="0" dirty="0" smtClean="0"/>
                        <a:t> N</a:t>
                      </a:r>
                      <a:r>
                        <a:rPr lang="en-AU" dirty="0" smtClean="0"/>
                        <a:t>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First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DOB</a:t>
                      </a:r>
                      <a:endParaRPr lang="en-AU" dirty="0"/>
                    </a:p>
                  </a:txBody>
                  <a:tcPr/>
                </a:tc>
              </a:tr>
              <a:tr h="668712">
                <a:tc>
                  <a:txBody>
                    <a:bodyPr/>
                    <a:lstStyle/>
                    <a:p>
                      <a:r>
                        <a:rPr lang="en-AU" dirty="0" smtClean="0"/>
                        <a:t>Indiana Invitational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</a:tr>
              <a:tr h="668712">
                <a:tc>
                  <a:txBody>
                    <a:bodyPr/>
                    <a:lstStyle/>
                    <a:p>
                      <a:r>
                        <a:rPr lang="en-AU" dirty="0" smtClean="0"/>
                        <a:t>Cleveland</a:t>
                      </a:r>
                      <a:r>
                        <a:rPr lang="en-AU" baseline="0" dirty="0" smtClean="0"/>
                        <a:t> Open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Alberton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28/09/1968</a:t>
                      </a:r>
                      <a:endParaRPr lang="en-AU" dirty="0"/>
                    </a:p>
                  </a:txBody>
                  <a:tcPr/>
                </a:tc>
              </a:tr>
              <a:tr h="668712">
                <a:tc>
                  <a:txBody>
                    <a:bodyPr/>
                    <a:lstStyle/>
                    <a:p>
                      <a:r>
                        <a:rPr lang="en-AU" dirty="0" smtClean="0"/>
                        <a:t>Des Moines Masters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Frerickson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</a:tr>
              <a:tr h="6687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Indiana Invitational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14/03/1977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1027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2</a:t>
            </a:r>
            <a:r>
              <a:rPr lang="en-AU" dirty="0" smtClean="0"/>
              <a:t>NF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14348" y="1428736"/>
          <a:ext cx="7929620" cy="22084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85818"/>
                <a:gridCol w="2386030"/>
                <a:gridCol w="1585924"/>
                <a:gridCol w="1585924"/>
                <a:gridCol w="1585924"/>
              </a:tblGrid>
              <a:tr h="535102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Player Code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First Name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Last</a:t>
                      </a:r>
                      <a:r>
                        <a:rPr lang="en-AU" sz="1400" baseline="0" dirty="0" smtClean="0"/>
                        <a:t> Name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Tournament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Year</a:t>
                      </a:r>
                      <a:endParaRPr lang="en-AU" sz="1400" dirty="0"/>
                    </a:p>
                  </a:txBody>
                  <a:tcPr/>
                </a:tc>
              </a:tr>
              <a:tr h="535102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Chip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Masterson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Indiana</a:t>
                      </a:r>
                      <a:r>
                        <a:rPr lang="en-AU" sz="1400" baseline="0" dirty="0" smtClean="0"/>
                        <a:t> Invitational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1999</a:t>
                      </a:r>
                      <a:endParaRPr lang="en-AU" sz="1400" dirty="0"/>
                    </a:p>
                  </a:txBody>
                  <a:tcPr/>
                </a:tc>
              </a:tr>
              <a:tr h="31002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2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Al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Fredrickson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Indiana Invitational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1998</a:t>
                      </a:r>
                      <a:endParaRPr lang="en-AU" sz="1400" dirty="0"/>
                    </a:p>
                  </a:txBody>
                  <a:tcPr/>
                </a:tc>
              </a:tr>
              <a:tr h="31002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3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Bob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Albertson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Cleveland</a:t>
                      </a:r>
                      <a:r>
                        <a:rPr lang="en-AU" sz="1400" baseline="0" dirty="0" smtClean="0"/>
                        <a:t> Open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1999</a:t>
                      </a:r>
                      <a:endParaRPr lang="en-AU" sz="1400" dirty="0"/>
                    </a:p>
                  </a:txBody>
                  <a:tcPr/>
                </a:tc>
              </a:tr>
              <a:tr h="31002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2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Al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Fredrickson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Des Moines Masers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1999</a:t>
                      </a:r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714348" y="3929066"/>
          <a:ext cx="7929617" cy="2123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43008"/>
                <a:gridCol w="2532988"/>
                <a:gridCol w="2681986"/>
                <a:gridCol w="1571635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Player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First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Last</a:t>
                      </a:r>
                      <a:r>
                        <a:rPr lang="en-AU" baseline="0" dirty="0" smtClean="0"/>
                        <a:t>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DOB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14/03/1977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Albertson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28/09/1968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202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</a:t>
            </a:r>
            <a:r>
              <a:rPr lang="en-AU" dirty="0" smtClean="0"/>
              <a:t>NF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186238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93119"/>
                <a:gridCol w="2093119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Indiana Invitational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Cleveland Open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Des Moines Masters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714876" y="1571612"/>
          <a:ext cx="4214842" cy="2123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37507"/>
                <a:gridCol w="1737507"/>
                <a:gridCol w="73982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Player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Tournament</a:t>
                      </a:r>
                      <a:r>
                        <a:rPr lang="en-AU" baseline="0" dirty="0" smtClean="0"/>
                        <a:t>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Year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1998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1999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34" y="4071942"/>
          <a:ext cx="6096000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Player</a:t>
                      </a:r>
                      <a:r>
                        <a:rPr lang="en-AU" baseline="0" dirty="0" smtClean="0"/>
                        <a:t> Code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First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Last 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DOB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Chip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Masterson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14/03/1997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Fredrickson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21/07/1975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Bob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Albertson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28/09/1968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8596" y="1273718"/>
            <a:ext cx="141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Tournaments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1285860"/>
            <a:ext cx="21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Tournament Winners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377404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Players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3721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Problem 2: Normalise this data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7950" y="1557338"/>
          <a:ext cx="8928992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1097"/>
                <a:gridCol w="2551140"/>
                <a:gridCol w="1812994"/>
                <a:gridCol w="806135"/>
                <a:gridCol w="1544282"/>
                <a:gridCol w="608647"/>
                <a:gridCol w="854697"/>
              </a:tblGrid>
              <a:tr h="352039"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800" b="1" u="none" strike="noStrike" dirty="0" smtClean="0">
                          <a:effectLst/>
                        </a:rPr>
                        <a:t>Bounces </a:t>
                      </a:r>
                      <a:r>
                        <a:rPr lang="en-AU" sz="1800" b="1" u="none" strike="noStrike" dirty="0">
                          <a:effectLst/>
                        </a:rPr>
                        <a:t>Online Books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Name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Address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Book purchased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Item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Date of purchase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Quantity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Total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Tom Jones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56 Latrobe </a:t>
                      </a:r>
                      <a:r>
                        <a:rPr lang="en-AU" sz="1200" u="none" strike="noStrike" dirty="0" err="1">
                          <a:effectLst/>
                        </a:rPr>
                        <a:t>Street,Melbourne</a:t>
                      </a:r>
                      <a:r>
                        <a:rPr lang="en-AU" sz="1200" u="none" strike="noStrike" dirty="0">
                          <a:effectLst/>
                        </a:rPr>
                        <a:t>, VIC 3000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Tom Jones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65 Latrobe Street,Melbourne, VIC 3000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Curiosity Killed the Cat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236 Smith Street, Collingwood VIC 3002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Lord of the Necklaces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$18.95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$37.90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237 Smith Street, Collingwood VIC 3002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45 High Street, Sydney, NSW, 2000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Hobby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$13.95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Sydney,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Lord of the Necklaces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Newcastle,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Girl in the Hornet's Nest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96786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1NF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2845" y="1142984"/>
          <a:ext cx="9001155" cy="48706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91706"/>
                <a:gridCol w="821612"/>
                <a:gridCol w="954978"/>
                <a:gridCol w="1057534"/>
                <a:gridCol w="528767"/>
                <a:gridCol w="550196"/>
                <a:gridCol w="1510313"/>
                <a:gridCol w="642942"/>
                <a:gridCol w="928694"/>
                <a:gridCol w="357190"/>
                <a:gridCol w="857223"/>
              </a:tblGrid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First Name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Last Name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Address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Suburb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State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Post</a:t>
                      </a:r>
                      <a:r>
                        <a:rPr lang="en-AU" sz="1200" baseline="0" dirty="0" smtClean="0"/>
                        <a:t> code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Book Purchased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Item Cost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Date of Purchase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Quantity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Total </a:t>
                      </a:r>
                      <a:r>
                        <a:rPr lang="en-AU" sz="1200" baseline="0" dirty="0" smtClean="0"/>
                        <a:t>Cost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Tom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Jones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56 Latrobe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Melbourne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VIC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3000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Girl in the Hornet’s nest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08/03/2011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Tom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Jones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56 Latrobe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Melbourne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VIC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3000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Curiosity</a:t>
                      </a:r>
                      <a:r>
                        <a:rPr lang="en-AU" sz="1200" baseline="0" dirty="0" smtClean="0"/>
                        <a:t> Killed the Cat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08/03/2011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$14.95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Mary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Small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237 Smith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Collingwood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VIC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3002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Lord of the Necklaces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10/03/2011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$37.90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Mary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Small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237 Smith </a:t>
                      </a:r>
                      <a:r>
                        <a:rPr lang="en-AU" sz="1200" baseline="0" dirty="0" smtClean="0"/>
                        <a:t>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Collingwood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VIC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3002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</a:t>
                      </a:r>
                      <a:r>
                        <a:rPr lang="en-AU" sz="1200" baseline="0" dirty="0" smtClean="0"/>
                        <a:t> Girl in the Hornet’s Nest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10/03/2011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Fred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Blogs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45 High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Sydney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NSW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2000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Hobby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$13.95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$27.90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Fred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Blogs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45 High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Sydney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NSW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2000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/>
                        <a:t>Lord of the Necklaces</a:t>
                      </a:r>
                    </a:p>
                    <a:p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</a:tr>
              <a:tr h="567931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Fred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Blogs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45 High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Sydney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NSW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2000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Girl</a:t>
                      </a:r>
                      <a:r>
                        <a:rPr lang="en-AU" sz="1200" baseline="0" dirty="0" smtClean="0"/>
                        <a:t> in the Hornet’s Nest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4062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2</a:t>
            </a:r>
            <a:r>
              <a:rPr lang="en-AU" dirty="0" smtClean="0"/>
              <a:t>NF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8229599" cy="1630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Customer Code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First Name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Last Name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Address 1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Suburb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State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Post Code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116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Tom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Jones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56 Latrobe</a:t>
                      </a:r>
                      <a:r>
                        <a:rPr lang="en-AU" sz="1400" baseline="0" dirty="0" smtClean="0"/>
                        <a:t> St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Melbourne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VIC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3000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157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Mary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Small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237 Smith St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Collingwood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VIC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3002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890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Fred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Blogs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45</a:t>
                      </a:r>
                      <a:r>
                        <a:rPr lang="en-AU" sz="1400" baseline="0" dirty="0" smtClean="0"/>
                        <a:t> High St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Sydney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NSW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/>
                        <a:t>2000</a:t>
                      </a:r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0034" y="3357562"/>
          <a:ext cx="8215368" cy="3225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69228"/>
                <a:gridCol w="1916920"/>
                <a:gridCol w="821536"/>
                <a:gridCol w="1369228"/>
                <a:gridCol w="1369228"/>
                <a:gridCol w="136922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Customer Code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Book Purchased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Item Cost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Date of Purchase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Quantity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Total Cost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Girl in the Hornet’s Nest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08/03/2011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Curiosity</a:t>
                      </a:r>
                      <a:r>
                        <a:rPr lang="en-AU" sz="1200" baseline="0" dirty="0" smtClean="0"/>
                        <a:t> Killed the Cat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08/03/2011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457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Lord of the Necklaces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10/03/2011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$37.90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457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10/03/2011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Hobby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$13.95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$27.90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Lord of the Necklaces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12//03/2011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596" y="1000108"/>
            <a:ext cx="1641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Customer Table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000372"/>
            <a:ext cx="2232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Book Purchased Table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20581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562" y="0"/>
            <a:ext cx="8229600" cy="1143000"/>
          </a:xfrm>
        </p:spPr>
        <p:txBody>
          <a:bodyPr/>
          <a:lstStyle/>
          <a:p>
            <a:r>
              <a:rPr lang="en-AU" dirty="0"/>
              <a:t>3</a:t>
            </a:r>
            <a:r>
              <a:rPr lang="en-AU" dirty="0" smtClean="0"/>
              <a:t>NF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4" y="357166"/>
          <a:ext cx="8001053" cy="14163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14445"/>
                <a:gridCol w="928694"/>
                <a:gridCol w="1143008"/>
                <a:gridCol w="1749277"/>
                <a:gridCol w="1108243"/>
                <a:gridCol w="868843"/>
                <a:gridCol w="988543"/>
              </a:tblGrid>
              <a:tr h="303846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Customer</a:t>
                      </a:r>
                      <a:r>
                        <a:rPr lang="en-AU" sz="1200" baseline="0" dirty="0" smtClean="0"/>
                        <a:t> Code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First Name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Last Name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Address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Suburb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State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Post</a:t>
                      </a:r>
                      <a:r>
                        <a:rPr lang="en-AU" sz="1200" baseline="0" dirty="0" smtClean="0"/>
                        <a:t> Code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Tom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Jones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56 Latrobe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Melbourne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VIC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3000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457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Mary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Small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237 Smith</a:t>
                      </a:r>
                      <a:r>
                        <a:rPr lang="en-AU" sz="1200" baseline="0" dirty="0" smtClean="0"/>
                        <a:t>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Collingwood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VIC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3002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Fred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Blogs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45 High</a:t>
                      </a:r>
                      <a:r>
                        <a:rPr lang="en-AU" sz="1200" baseline="0" dirty="0" smtClean="0"/>
                        <a:t> 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Sydney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NSW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2000</a:t>
                      </a:r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43306" y="2000240"/>
          <a:ext cx="5286413" cy="2956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85937"/>
                <a:gridCol w="742954"/>
                <a:gridCol w="1057284"/>
                <a:gridCol w="585790"/>
                <a:gridCol w="1214448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Customer Code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Book Code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Date of Purchase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Quantity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Total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08/03/2011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08/03/2011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457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10/03/2011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$37.90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457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10/03/2011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2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$27.90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12/03/2011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</a:tr>
              <a:tr h="25719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890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122/03/2011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5720" y="5003800"/>
          <a:ext cx="8501122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4619668"/>
                <a:gridCol w="1285884"/>
                <a:gridCol w="107157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Book Code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Book Name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Genre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Item Cost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girl in the Hornet’s Nest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Murder Mystery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$24.95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15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Curiosity</a:t>
                      </a:r>
                      <a:r>
                        <a:rPr lang="en-AU" sz="1200" baseline="0" dirty="0" smtClean="0"/>
                        <a:t> Killed the Cat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Romance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$14.95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36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Lord of the</a:t>
                      </a:r>
                      <a:r>
                        <a:rPr lang="en-AU" sz="1200" baseline="0" dirty="0" smtClean="0"/>
                        <a:t> Necklaces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Fantasy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$18.95</a:t>
                      </a:r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4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The Hobby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Fantasy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$13.95</a:t>
                      </a:r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rot="10800000">
            <a:off x="1285852" y="857232"/>
            <a:ext cx="2643206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1571604" y="2643182"/>
            <a:ext cx="4000528" cy="29289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406" y="0"/>
            <a:ext cx="1641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Customer Table</a:t>
            </a:r>
            <a:endParaRPr lang="en-AU" dirty="0"/>
          </a:p>
        </p:txBody>
      </p:sp>
      <p:sp>
        <p:nvSpPr>
          <p:cNvPr id="18" name="TextBox 17"/>
          <p:cNvSpPr txBox="1"/>
          <p:nvPr/>
        </p:nvSpPr>
        <p:spPr>
          <a:xfrm>
            <a:off x="3540060" y="1714488"/>
            <a:ext cx="167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Purchases Table</a:t>
            </a:r>
            <a:endParaRPr lang="en-AU" dirty="0"/>
          </a:p>
        </p:txBody>
      </p:sp>
      <p:sp>
        <p:nvSpPr>
          <p:cNvPr id="19" name="TextBox 18"/>
          <p:cNvSpPr txBox="1"/>
          <p:nvPr/>
        </p:nvSpPr>
        <p:spPr>
          <a:xfrm>
            <a:off x="214282" y="4702742"/>
            <a:ext cx="1293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Books Table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125813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736</Words>
  <Application>Microsoft Office PowerPoint</Application>
  <PresentationFormat>On-screen Show (4:3)</PresentationFormat>
  <Paragraphs>433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Normalisation</vt:lpstr>
      <vt:lpstr>Raw Data</vt:lpstr>
      <vt:lpstr>1NF</vt:lpstr>
      <vt:lpstr>2NF</vt:lpstr>
      <vt:lpstr>3NF</vt:lpstr>
      <vt:lpstr>Problem 2: Normalise this data</vt:lpstr>
      <vt:lpstr>1NF</vt:lpstr>
      <vt:lpstr>2NF</vt:lpstr>
      <vt:lpstr>3NF</vt:lpstr>
    </vt:vector>
  </TitlesOfParts>
  <Company>DEECD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Normalisation</dc:title>
  <dc:creator>Baird, Kelvin G</dc:creator>
  <cp:lastModifiedBy>David Kovac</cp:lastModifiedBy>
  <cp:revision>17</cp:revision>
  <dcterms:created xsi:type="dcterms:W3CDTF">2015-04-13T10:46:25Z</dcterms:created>
  <dcterms:modified xsi:type="dcterms:W3CDTF">2017-02-15T23:20:49Z</dcterms:modified>
</cp:coreProperties>
</file>